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60" r:id="rId4"/>
    <p:sldId id="284" r:id="rId5"/>
    <p:sldId id="289" r:id="rId6"/>
    <p:sldId id="288" r:id="rId7"/>
    <p:sldId id="287" r:id="rId8"/>
    <p:sldId id="286" r:id="rId9"/>
    <p:sldId id="290" r:id="rId10"/>
    <p:sldId id="291" r:id="rId11"/>
    <p:sldId id="267" r:id="rId12"/>
    <p:sldId id="262" r:id="rId13"/>
    <p:sldId id="280" r:id="rId14"/>
    <p:sldId id="283" r:id="rId15"/>
    <p:sldId id="282" r:id="rId16"/>
    <p:sldId id="281" r:id="rId17"/>
    <p:sldId id="264" r:id="rId18"/>
    <p:sldId id="266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easydata.me" TargetMode="External"/><Relationship Id="rId2" Type="http://schemas.openxmlformats.org/officeDocument/2006/relationships/hyperlink" Target="http://easydata.me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EasyData</a:t>
            </a:r>
            <a:r>
              <a:rPr lang="ru-RU" dirty="0" smtClean="0"/>
              <a:t>: автоматизация работы полевого персонала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Денис Слабаков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Автоматизация работы полевого персонала </a:t>
            </a:r>
            <a:r>
              <a:rPr lang="ru-RU" dirty="0" smtClean="0"/>
              <a:t>(7)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Проблема </a:t>
            </a:r>
            <a:r>
              <a:rPr lang="ru-RU" dirty="0" smtClean="0"/>
              <a:t>№7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Систем</a:t>
            </a:r>
            <a:r>
              <a:rPr lang="ru-RU" dirty="0" smtClean="0"/>
              <a:t>а передает данные по слабо защищенному каналу, что ставит под угрозу данные проверок и может являться узким местом для конкурентов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err="1" smtClean="0"/>
              <a:t>EasyData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Безопасность </a:t>
            </a:r>
            <a:r>
              <a:rPr lang="ru-RU" dirty="0" smtClean="0"/>
              <a:t>системы </a:t>
            </a:r>
            <a:r>
              <a:rPr lang="en-US" dirty="0" smtClean="0"/>
              <a:t>E</a:t>
            </a:r>
            <a:r>
              <a:rPr lang="ru-RU" dirty="0" err="1" smtClean="0"/>
              <a:t>asy</a:t>
            </a:r>
            <a:r>
              <a:rPr lang="en-US" dirty="0" smtClean="0"/>
              <a:t>D</a:t>
            </a:r>
            <a:r>
              <a:rPr lang="ru-RU" dirty="0" err="1" smtClean="0"/>
              <a:t>ata</a:t>
            </a:r>
            <a:r>
              <a:rPr lang="ru-RU" dirty="0" smtClean="0"/>
              <a:t> </a:t>
            </a:r>
            <a:r>
              <a:rPr lang="ru-RU" dirty="0" smtClean="0"/>
              <a:t>основана на шифровании передаваемых данных и на инфраструктуре информационной безопасности платформы </a:t>
            </a:r>
            <a:r>
              <a:rPr lang="ru-RU" dirty="0" err="1" smtClean="0"/>
              <a:t>Google</a:t>
            </a:r>
            <a:r>
              <a:rPr lang="ru-RU" dirty="0" smtClean="0"/>
              <a:t> </a:t>
            </a:r>
            <a:r>
              <a:rPr lang="ru-RU" dirty="0" err="1" smtClean="0"/>
              <a:t>App</a:t>
            </a:r>
            <a:r>
              <a:rPr lang="ru-RU" dirty="0" smtClean="0"/>
              <a:t> </a:t>
            </a:r>
            <a:r>
              <a:rPr lang="ru-RU" dirty="0" err="1" smtClean="0"/>
              <a:t>Engine</a:t>
            </a:r>
            <a:endParaRPr lang="ru-RU" dirty="0" smtClean="0"/>
          </a:p>
          <a:p>
            <a:r>
              <a:rPr lang="ru-RU" dirty="0" smtClean="0"/>
              <a:t>Данные, передаваемые между мобильными устройствами и </a:t>
            </a:r>
            <a:r>
              <a:rPr lang="ru-RU" dirty="0" err="1" smtClean="0"/>
              <a:t>веб-сайтом</a:t>
            </a:r>
            <a:r>
              <a:rPr lang="ru-RU" dirty="0" smtClean="0"/>
              <a:t> </a:t>
            </a:r>
            <a:r>
              <a:rPr lang="en-US" dirty="0" smtClean="0"/>
              <a:t>E</a:t>
            </a:r>
            <a:r>
              <a:rPr lang="ru-RU" dirty="0" err="1" smtClean="0"/>
              <a:t>asydata.me</a:t>
            </a:r>
            <a:r>
              <a:rPr lang="ru-RU" dirty="0" smtClean="0"/>
              <a:t>, шифруются с помощью технологии </a:t>
            </a:r>
            <a:r>
              <a:rPr lang="ru-RU" dirty="0" err="1" smtClean="0"/>
              <a:t>Secure</a:t>
            </a:r>
            <a:r>
              <a:rPr lang="ru-RU" dirty="0" smtClean="0"/>
              <a:t> </a:t>
            </a:r>
            <a:r>
              <a:rPr lang="ru-RU" dirty="0" err="1" smtClean="0"/>
              <a:t>Socket</a:t>
            </a:r>
            <a:r>
              <a:rPr lang="ru-RU" dirty="0" smtClean="0"/>
              <a:t> </a:t>
            </a:r>
            <a:r>
              <a:rPr lang="ru-RU" dirty="0" err="1" smtClean="0"/>
              <a:t>Layers</a:t>
            </a:r>
            <a:r>
              <a:rPr lang="ru-RU" dirty="0" smtClean="0"/>
              <a:t> (SSL3</a:t>
            </a:r>
            <a:r>
              <a:rPr lang="ru-RU" dirty="0" smtClean="0"/>
              <a:t>)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Системные требования</a:t>
            </a:r>
            <a:endParaRPr lang="ru-RU" dirty="0"/>
          </a:p>
        </p:txBody>
      </p:sp>
      <p:pic>
        <p:nvPicPr>
          <p:cNvPr id="4" name="Содержимое 3" descr="Снимок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19501" y="1600200"/>
            <a:ext cx="6780891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2. Примеры использования </a:t>
            </a:r>
            <a:r>
              <a:rPr lang="en-US" dirty="0" err="1" smtClean="0"/>
              <a:t>easydata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Аудит розничных точек силами сотрудников компании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&lt;</a:t>
            </a:r>
            <a:r>
              <a:rPr lang="ru-RU" dirty="0" smtClean="0"/>
              <a:t>здесь картинки</a:t>
            </a:r>
            <a:r>
              <a:rPr lang="en-US" dirty="0" smtClean="0"/>
              <a:t>&gt;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Автоматизация работы </a:t>
            </a:r>
            <a:r>
              <a:rPr lang="ru-RU" dirty="0" err="1" smtClean="0"/>
              <a:t>промоутеров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&lt;</a:t>
            </a:r>
            <a:r>
              <a:rPr lang="ru-RU" dirty="0" smtClean="0"/>
              <a:t>здесь картинки</a:t>
            </a:r>
            <a:r>
              <a:rPr lang="en-US" dirty="0" smtClean="0"/>
              <a:t>&gt;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Технический</a:t>
            </a:r>
            <a:r>
              <a:rPr lang="en-US" dirty="0" smtClean="0"/>
              <a:t>/</a:t>
            </a:r>
            <a:r>
              <a:rPr lang="ru-RU" dirty="0" smtClean="0"/>
              <a:t>маркетинговый аудит платежных терминалов</a:t>
            </a:r>
            <a:r>
              <a:rPr lang="en-US" dirty="0" smtClean="0"/>
              <a:t>/</a:t>
            </a:r>
            <a:r>
              <a:rPr lang="ru-RU" dirty="0" smtClean="0"/>
              <a:t>банкоматов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&lt;</a:t>
            </a:r>
            <a:r>
              <a:rPr lang="ru-RU" dirty="0" smtClean="0"/>
              <a:t>здесь картинки</a:t>
            </a:r>
            <a:r>
              <a:rPr lang="en-US" dirty="0" smtClean="0"/>
              <a:t>&gt;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Контроль выкладки </a:t>
            </a:r>
            <a:r>
              <a:rPr lang="ru-RU" dirty="0" err="1" smtClean="0"/>
              <a:t>промо-материалов</a:t>
            </a:r>
            <a:r>
              <a:rPr lang="ru-RU" dirty="0" smtClean="0"/>
              <a:t> в точках продаж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&lt;</a:t>
            </a:r>
            <a:r>
              <a:rPr lang="ru-RU" dirty="0" smtClean="0"/>
              <a:t>здесь картинки</a:t>
            </a:r>
            <a:r>
              <a:rPr lang="en-US" dirty="0" smtClean="0"/>
              <a:t>&gt;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3. Демонстрация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533400" y="2132856"/>
            <a:ext cx="8287072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Подробнее о </a:t>
            </a:r>
            <a:r>
              <a:rPr lang="en-US" dirty="0" err="1" smtClean="0"/>
              <a:t>EasyData</a:t>
            </a:r>
            <a:r>
              <a:rPr lang="en-US" dirty="0" smtClean="0"/>
              <a:t>  </a:t>
            </a:r>
            <a:r>
              <a:rPr lang="en-US" dirty="0" smtClean="0">
                <a:hlinkClick r:id="rId2"/>
              </a:rPr>
              <a:t>http://easydata.me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Напишите нам</a:t>
            </a:r>
            <a:br>
              <a:rPr lang="ru-RU" dirty="0" smtClean="0"/>
            </a:br>
            <a:r>
              <a:rPr lang="en-US" dirty="0" smtClean="0">
                <a:hlinkClick r:id="rId3"/>
              </a:rPr>
              <a:t>info@easydata.me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33400" y="5373216"/>
            <a:ext cx="7854696" cy="648072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 доклада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20 мин</a:t>
            </a:r>
          </a:p>
          <a:p>
            <a:pPr marL="971550" lvl="1" indent="-514350">
              <a:buFont typeface="+mj-lt"/>
              <a:buAutoNum type="arabicPeriod"/>
            </a:pPr>
            <a:r>
              <a:rPr lang="ru-RU" dirty="0" smtClean="0"/>
              <a:t>О технологии </a:t>
            </a:r>
            <a:r>
              <a:rPr lang="en-US" dirty="0" err="1" smtClean="0"/>
              <a:t>EasyData</a:t>
            </a:r>
            <a:endParaRPr lang="ru-RU" dirty="0" smtClean="0"/>
          </a:p>
          <a:p>
            <a:pPr marL="971550" lvl="1" indent="-514350">
              <a:buFont typeface="+mj-lt"/>
              <a:buAutoNum type="arabicPeriod"/>
            </a:pPr>
            <a:r>
              <a:rPr lang="ru-RU" dirty="0" smtClean="0"/>
              <a:t>Примеры использования </a:t>
            </a:r>
            <a:r>
              <a:rPr lang="en-US" dirty="0" err="1" smtClean="0"/>
              <a:t>EasyData</a:t>
            </a:r>
            <a:endParaRPr lang="ru-RU" dirty="0" smtClean="0"/>
          </a:p>
          <a:p>
            <a:pPr marL="971550" lvl="1" indent="-514350">
              <a:buFont typeface="+mj-lt"/>
              <a:buAutoNum type="arabicPeriod"/>
            </a:pPr>
            <a:r>
              <a:rPr lang="ru-RU" dirty="0" smtClean="0"/>
              <a:t>Демонстрация</a:t>
            </a:r>
          </a:p>
          <a:p>
            <a:pPr marL="971550" lvl="1" indent="-514350">
              <a:buFont typeface="+mj-lt"/>
              <a:buAutoNum type="arabicPeriod"/>
            </a:pPr>
            <a:r>
              <a:rPr lang="ru-RU" dirty="0" smtClean="0"/>
              <a:t>Ответы на вопросы</a:t>
            </a:r>
            <a:r>
              <a:rPr lang="en-US" dirty="0" smtClean="0"/>
              <a:t> - </a:t>
            </a:r>
            <a:r>
              <a:rPr lang="ru-RU" dirty="0" smtClean="0"/>
              <a:t>после презентации и на стенде в</a:t>
            </a:r>
            <a:r>
              <a:rPr lang="en-US" dirty="0" smtClean="0"/>
              <a:t> </a:t>
            </a:r>
            <a:r>
              <a:rPr lang="ru-RU" dirty="0" smtClean="0"/>
              <a:t>течение всей конференции</a:t>
            </a:r>
          </a:p>
          <a:p>
            <a:pPr lvl="1"/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1. О технологии </a:t>
            </a:r>
            <a:r>
              <a:rPr lang="en-US" dirty="0" err="1" smtClean="0"/>
              <a:t>EasyData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Автоматизация работы полевого персонала (1)</a:t>
            </a:r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Проблема №1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Как правило, решения по автоматизации сложные по функционалу, дорогостоящие и длительные по времени внедрения и адаптации персонала</a:t>
            </a:r>
            <a:endParaRPr lang="en-US" dirty="0" smtClean="0"/>
          </a:p>
          <a:p>
            <a:pPr lvl="1"/>
            <a:endParaRPr lang="ru-RU" dirty="0"/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EasyData</a:t>
            </a: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Графический интерфейс, основанный на </a:t>
            </a:r>
            <a:r>
              <a:rPr lang="ru-RU" dirty="0" err="1" smtClean="0"/>
              <a:t>drag</a:t>
            </a:r>
            <a:r>
              <a:rPr lang="ru-RU" dirty="0" smtClean="0"/>
              <a:t> &amp; </a:t>
            </a:r>
            <a:r>
              <a:rPr lang="ru-RU" dirty="0" err="1" smtClean="0"/>
              <a:t>drop</a:t>
            </a:r>
            <a:r>
              <a:rPr lang="ru-RU" dirty="0" smtClean="0"/>
              <a:t>, позволяет создавать уникальные анкеты даже </a:t>
            </a:r>
            <a:r>
              <a:rPr lang="ru-RU" dirty="0" smtClean="0"/>
              <a:t>неискушенным </a:t>
            </a:r>
            <a:r>
              <a:rPr lang="ru-RU" dirty="0" smtClean="0"/>
              <a:t>в технологиях </a:t>
            </a:r>
            <a:r>
              <a:rPr lang="ru-RU" dirty="0" smtClean="0"/>
              <a:t>пользователем</a:t>
            </a:r>
          </a:p>
          <a:p>
            <a:r>
              <a:rPr lang="ru-RU" dirty="0" smtClean="0"/>
              <a:t>Мобильное приложение </a:t>
            </a:r>
            <a:r>
              <a:rPr lang="en-US" dirty="0" err="1" smtClean="0"/>
              <a:t>EasyData</a:t>
            </a:r>
            <a:r>
              <a:rPr lang="ru-RU" dirty="0" smtClean="0"/>
              <a:t>, размером до 3Мб, можно загрузить в зоне невысокой доступности Интернет</a:t>
            </a:r>
          </a:p>
          <a:p>
            <a:r>
              <a:rPr lang="ru-RU" dirty="0" smtClean="0"/>
              <a:t>Простота использования системы значительно снижает затраты на обучение полевого </a:t>
            </a:r>
            <a:r>
              <a:rPr lang="ru-RU" dirty="0" smtClean="0"/>
              <a:t>персонала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Автоматизация работы полевого персонала (2)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Проблема №2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Нестабильное подключение к Интернет, особенно в «полях», затягивает заполнение анкеты. В худшем случае данные могут потеряться, а их возобновление потребует повторной проверки  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err="1" smtClean="0"/>
              <a:t>Оффлайн</a:t>
            </a:r>
            <a:r>
              <a:rPr lang="ru-RU" dirty="0" smtClean="0"/>
              <a:t> режим </a:t>
            </a:r>
            <a:r>
              <a:rPr lang="en-US" dirty="0" err="1" smtClean="0"/>
              <a:t>EasyData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Можно скачать анкету при устойчивом подключении к Интернет</a:t>
            </a:r>
          </a:p>
          <a:p>
            <a:r>
              <a:rPr lang="ru-RU" dirty="0" smtClean="0"/>
              <a:t>Заполнить и сохранить данные в </a:t>
            </a:r>
            <a:r>
              <a:rPr lang="ru-RU" dirty="0" err="1" smtClean="0"/>
              <a:t>оффлайн-режиме</a:t>
            </a:r>
            <a:endParaRPr lang="ru-RU" dirty="0" smtClean="0"/>
          </a:p>
          <a:p>
            <a:r>
              <a:rPr lang="ru-RU" dirty="0" smtClean="0"/>
              <a:t>Передать данные при надежном подключении к сети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Автоматизация работы полевого персонала (3)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Проблема №3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Нет гарантии, что задание выполнено добросовестно - в нужное время, по нужному адресу - а не лежа на диване </a:t>
            </a:r>
            <a:r>
              <a:rPr lang="en-US" dirty="0" smtClean="0">
                <a:sym typeface="Wingdings" pitchFamily="2" charset="2"/>
              </a:rPr>
              <a:t></a:t>
            </a:r>
            <a:endParaRPr lang="ru-RU" dirty="0" smtClean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err="1" smtClean="0"/>
              <a:t>EasyData</a:t>
            </a:r>
            <a:r>
              <a:rPr lang="ru-RU" dirty="0" smtClean="0"/>
              <a:t> позволяет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 smtClean="0"/>
              <a:t>Делать ставить </a:t>
            </a:r>
            <a:r>
              <a:rPr lang="ru-RU" dirty="0" err="1" smtClean="0"/>
              <a:t>геометку</a:t>
            </a:r>
            <a:r>
              <a:rPr lang="ru-RU" dirty="0" smtClean="0"/>
              <a:t> местоположения сотрудника при выполнении задания, его передвижениях, а также отмечать время</a:t>
            </a:r>
            <a:r>
              <a:rPr lang="en-US" dirty="0" smtClean="0"/>
              <a:t> </a:t>
            </a:r>
            <a:r>
              <a:rPr lang="ru-RU" dirty="0" smtClean="0"/>
              <a:t>начала и окончания заполнения анкеты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Автоматизация работы полевого персонала (4)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Проблема №4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Нет уверенности в том, что данное задание получено определенным сотрудником и принято к исполнению. Как проверить, на какой стадии находится задание, чтобы </a:t>
            </a:r>
            <a:r>
              <a:rPr lang="ru-RU" dirty="0" smtClean="0"/>
              <a:t>принять оперативные </a:t>
            </a:r>
            <a:r>
              <a:rPr lang="ru-RU" dirty="0" smtClean="0"/>
              <a:t>меры по перераспределению </a:t>
            </a:r>
            <a:r>
              <a:rPr lang="ru-RU" dirty="0" smtClean="0"/>
              <a:t>загрузки?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Координация работы команды </a:t>
            </a:r>
            <a:r>
              <a:rPr lang="en-US" dirty="0" err="1" smtClean="0"/>
              <a:t>EasyData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 smtClean="0"/>
              <a:t>Диспетчеризация дает доступ сотруднику к выборочным анкетам, что позволяет избежать пересечение зон ответственности. Кроме того, в любой момент времени можно увидеть стадию исполнения задания этим сотрудником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Автоматизация работы полевого персонала (5)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Проблема №5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Несколько офисов по разным городам и большое количество сотрудников в «полях» затрудняют управление доступом к системе. Каждому сотруднику нужно приехать в офис, чтобы получить доступ к продукту?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err="1" smtClean="0"/>
              <a:t>EasyData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 smtClean="0"/>
              <a:t>Доступна для скачивания и управления из любой точки мира. А различные роли пользователей убегут данные от «праздных» глаз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Автоматизация работы полевого персонала </a:t>
            </a:r>
            <a:r>
              <a:rPr lang="ru-RU" dirty="0" smtClean="0"/>
              <a:t>(6)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Проблема </a:t>
            </a:r>
            <a:r>
              <a:rPr lang="ru-RU" dirty="0" smtClean="0"/>
              <a:t>№6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Полученные от полевых сотрудников данные могут быть выгружены только в </a:t>
            </a:r>
            <a:r>
              <a:rPr lang="en-US" dirty="0" smtClean="0"/>
              <a:t>Excel, </a:t>
            </a:r>
            <a:r>
              <a:rPr lang="ru-RU" dirty="0" smtClean="0"/>
              <a:t>что затрудняет аналитику в других программах. </a:t>
            </a:r>
            <a:r>
              <a:rPr lang="ru-RU" dirty="0" smtClean="0"/>
              <a:t>Уходит несколько часов на преобразование массива информации в нужный формат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err="1" smtClean="0"/>
              <a:t>EasyData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Импорт </a:t>
            </a:r>
            <a:r>
              <a:rPr lang="ru-RU" dirty="0" smtClean="0"/>
              <a:t>из </a:t>
            </a:r>
            <a:r>
              <a:rPr lang="ru-RU" dirty="0" err="1" smtClean="0"/>
              <a:t>Excel</a:t>
            </a:r>
            <a:r>
              <a:rPr lang="ru-RU" dirty="0" smtClean="0"/>
              <a:t>, CSV</a:t>
            </a:r>
          </a:p>
          <a:p>
            <a:r>
              <a:rPr lang="ru-RU" dirty="0" smtClean="0"/>
              <a:t>Экспорт в </a:t>
            </a:r>
            <a:r>
              <a:rPr lang="ru-RU" dirty="0" err="1" smtClean="0"/>
              <a:t>Excel</a:t>
            </a:r>
            <a:r>
              <a:rPr lang="ru-RU" dirty="0" smtClean="0"/>
              <a:t>, CSV, KML, HTML, PDF, </a:t>
            </a:r>
            <a:r>
              <a:rPr lang="ru-RU" dirty="0" err="1" smtClean="0"/>
              <a:t>OpenOffice</a:t>
            </a:r>
            <a:r>
              <a:rPr lang="ru-RU" dirty="0" smtClean="0"/>
              <a:t>, </a:t>
            </a:r>
            <a:r>
              <a:rPr lang="ru-RU" dirty="0" err="1" smtClean="0"/>
              <a:t>Google</a:t>
            </a:r>
            <a:r>
              <a:rPr lang="ru-RU" dirty="0" smtClean="0"/>
              <a:t> </a:t>
            </a:r>
            <a:r>
              <a:rPr lang="ru-RU" dirty="0" err="1" smtClean="0"/>
              <a:t>Docs</a:t>
            </a:r>
            <a:endParaRPr lang="ru-RU" dirty="0" smtClean="0"/>
          </a:p>
          <a:p>
            <a:r>
              <a:rPr lang="ru-RU" dirty="0" err="1" smtClean="0"/>
              <a:t>Веб-сервисы</a:t>
            </a:r>
            <a:r>
              <a:rPr lang="ru-RU" dirty="0" smtClean="0"/>
              <a:t> согласно отраслевому стандарту </a:t>
            </a:r>
            <a:r>
              <a:rPr lang="ru-RU" dirty="0" smtClean="0"/>
              <a:t>SOAP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706</TotalTime>
  <Words>564</Words>
  <Application>Microsoft Office PowerPoint</Application>
  <PresentationFormat>Экран (4:3)</PresentationFormat>
  <Paragraphs>64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EasyData: автоматизация работы полевого персонала</vt:lpstr>
      <vt:lpstr>План доклада</vt:lpstr>
      <vt:lpstr>1. О технологии EasyData</vt:lpstr>
      <vt:lpstr>Автоматизация работы полевого персонала (1)</vt:lpstr>
      <vt:lpstr>Автоматизация работы полевого персонала (2)</vt:lpstr>
      <vt:lpstr>Автоматизация работы полевого персонала (3)</vt:lpstr>
      <vt:lpstr>Автоматизация работы полевого персонала (4)</vt:lpstr>
      <vt:lpstr>Автоматизация работы полевого персонала (5)</vt:lpstr>
      <vt:lpstr>Автоматизация работы полевого персонала (6)</vt:lpstr>
      <vt:lpstr>Автоматизация работы полевого персонала (7)</vt:lpstr>
      <vt:lpstr>Системные требования</vt:lpstr>
      <vt:lpstr>2. Примеры использования easydata</vt:lpstr>
      <vt:lpstr>Аудит розничных точек силами сотрудников компании</vt:lpstr>
      <vt:lpstr>Автоматизация работы промоутеров</vt:lpstr>
      <vt:lpstr>Технический/маркетинговый аудит платежных терминалов/банкоматов</vt:lpstr>
      <vt:lpstr>Контроль выкладки промо-материалов в точках продаж</vt:lpstr>
      <vt:lpstr>3. Демонстрация</vt:lpstr>
      <vt:lpstr>Подробнее о EasyData  http://easydata.me   Напишите нам info@easydata.me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EasyData: автоматизация работы полевого персонала</dc:title>
  <dc:creator>Ксения Хмелева</dc:creator>
  <cp:lastModifiedBy>khmeleva</cp:lastModifiedBy>
  <cp:revision>141</cp:revision>
  <dcterms:created xsi:type="dcterms:W3CDTF">2013-05-06T14:08:57Z</dcterms:created>
  <dcterms:modified xsi:type="dcterms:W3CDTF">2013-05-15T14:06:29Z</dcterms:modified>
</cp:coreProperties>
</file>